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34A7-0593-4918-A0B5-A930BC1270E6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B3C8-EB16-4852-81A6-45DF6CB98F6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5DF073-13DF-490C-A437-8865DC096D40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19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4C10BE-3154-4FEA-B087-21E5F3625A8E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29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E10F5D-1AF9-49D8-9C08-31B1110A4363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32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4C10BE-3154-4FEA-B087-21E5F3625A8E}" type="slidenum">
              <a:rPr lang="en-GB" smtClean="0"/>
              <a:pPr/>
              <a:t>33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B6FC-2362-422F-B628-FF4BFFAF9EBE}" type="slidenum">
              <a:rPr lang="en-GB" smtClean="0"/>
              <a:pPr/>
              <a:t>9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1B25-6E19-486C-8E49-F0CA36ABF638}" type="datetimeFigureOut">
              <a:rPr lang="en-US" smtClean="0"/>
              <a:pPr/>
              <a:t>11/19/2012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037C-F380-4F1C-9E52-162EFDC0F5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MIDDLETON CHENEY</a:t>
            </a:r>
            <a:endParaRPr 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tx1"/>
                </a:solidFill>
              </a:rPr>
              <a:t>FOOT BALL CLUB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</a:t>
            </a:r>
            <a:r>
              <a:rPr lang="en-GB" sz="2400" b="1" dirty="0" err="1" smtClean="0"/>
              <a:t>Ambrosden</a:t>
            </a:r>
            <a:r>
              <a:rPr lang="en-GB" sz="2400" b="1" dirty="0" smtClean="0"/>
              <a:t>  17 v 0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Hayle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Jackson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err="1" smtClean="0"/>
              <a:t>Heyford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Ath</a:t>
            </a:r>
            <a:r>
              <a:rPr lang="en-GB" sz="2400" b="1" dirty="0" smtClean="0"/>
              <a:t> Res  5 v 2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</a:t>
            </a:r>
            <a:r>
              <a:rPr lang="en-GB" sz="2000" b="1" dirty="0" smtClean="0"/>
              <a:t>Twynham</a:t>
            </a:r>
            <a:endParaRPr lang="en-GB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Goal Scorers	P. Woodcock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Middleton “A”  0 v 1  Fritwell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				Goal Scorers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B.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C. Jackson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Eric Morris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Charlton Res  0 v 6  Middleton “A” 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Barrett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C. Wait 2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Woodcock					J. Boyles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Pete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		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Boyles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November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Middle Barton  1 v 2  Middleton “A” 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C. Wait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December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0 v 6  Islip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December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2 v 3  Bardwell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Bidwell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A. Robb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		C. Wait (Pen)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Callow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1 v 1  </a:t>
            </a:r>
            <a:r>
              <a:rPr lang="en-GB" sz="2400" b="1" dirty="0" err="1" smtClean="0"/>
              <a:t>Ambrosden</a:t>
            </a:r>
            <a:r>
              <a:rPr lang="en-GB" sz="2400" b="1" dirty="0" smtClean="0"/>
              <a:t>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	Goal Scorers	S. Harris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Callow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B. Needham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2 v 4  Charlton </a:t>
            </a:r>
            <a:r>
              <a:rPr lang="en-GB" sz="2400" b="1" dirty="0" err="1" smtClean="0"/>
              <a:t>Utd</a:t>
            </a:r>
            <a:r>
              <a:rPr lang="en-GB" sz="2400" b="1" dirty="0" smtClean="0"/>
              <a:t> Res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		G. Hayle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Chesterton  5 v 1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Oxley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“A” TEAM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b="1" dirty="0" smtClean="0"/>
              <a:t>1982-83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SEASON</a:t>
            </a:r>
          </a:p>
          <a:p>
            <a:pPr algn="ctr" eaLnBrk="1" hangingPunct="1">
              <a:buFontTx/>
              <a:buNone/>
            </a:pPr>
            <a:endParaRPr lang="en-GB" b="1" dirty="0" smtClean="0"/>
          </a:p>
          <a:p>
            <a:pPr algn="ctr" eaLnBrk="1" hangingPunct="1">
              <a:buFontTx/>
              <a:buNone/>
            </a:pPr>
            <a:r>
              <a:rPr lang="en-GB" b="1" dirty="0" smtClean="0"/>
              <a:t> LORD JERSEY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FOOTBALL LEAGUE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 DIVISION II</a:t>
            </a:r>
          </a:p>
          <a:p>
            <a:pPr algn="ctr" eaLnBrk="1" hangingPunct="1">
              <a:buFontTx/>
              <a:buNone/>
            </a:pPr>
            <a:r>
              <a:rPr lang="en-GB" b="1" dirty="0" smtClean="0"/>
              <a:t>AND CUPS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January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Eric Morris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Fritwell  1 v 1  Middleton “A” 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M. Twynham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February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Eric Morris Cup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Replay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2 v 1  Fritwell  AET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J. Callow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		R. Northover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J. Callow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February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Steeple Aston  6 v 1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C. Wait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A. Robb					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D. Oxley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Dale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Callow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A. Freeman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February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Arthur Crawford Cup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Ex Servicemen  8 v 2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D. Johnson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G. Hayle						S. Harris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J. Callow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Dale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Islip  3 v 1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Goal Scorers	N. Davison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A. Robb					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T. Dale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Callow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P. Ashburn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Barclays  6 v 1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			Goal Scorers	G. Hayle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G. Hayle				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D. Oxley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Ashburn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Davidson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J. Callow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Horse &amp; </a:t>
            </a:r>
            <a:r>
              <a:rPr lang="en-GB" sz="2400" b="1" dirty="0" err="1" smtClean="0"/>
              <a:t>Groome</a:t>
            </a:r>
            <a:r>
              <a:rPr lang="en-GB" sz="2400" b="1" dirty="0" smtClean="0"/>
              <a:t>  0 v 5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P. Woodcock 2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A. Robb						M. Lee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Pete Gwynne					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			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J. Callow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March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2 v 5  Ex Servicemen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Goal Scorers	G. Hayle 2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A. Robb					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Pete Gwynne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Oxley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Berry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2 v 1  Steeple Aston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O’Donnell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Goal Scorers	A. Robb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C. Wait						C. Wait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Pete Gwynne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A. Freeman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M. Little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Bardwell  2 v 1  Middleton “A”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Goal Scorers	Pete Gwynne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Pete Gwynne					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C. Wait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Franklin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MIDDLETON CHENEY</a:t>
            </a:r>
            <a:endParaRPr lang="en-U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 Manager		Pete Hawkes/ Martin Hayward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 Manager		Alan Coleman later Mick Evans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Team Manager		Jeff Sargent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Under 15 Manager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Under 12 Manager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Team			Banbury Premier League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Res Team			Lord Jersey League Division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 Team			Lord Jersey League Division 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/>
              <a:t>All Sunday teams South Northants Sunday Leagues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“A”  1 v 6  Barclays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Goal Scorers	Own goal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Pete Gwynne					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C. Wait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N. Franklin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April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Eric Morris Cup Semi Final - ?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0 v 1  Ex Servicemen Res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Garrett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				Goal Scorers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Woodcock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G. Hayle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May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1983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Ex Servicemen Res  2 v 2  Middleton “A”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Robb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Allington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Goal Scorers	Own goal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D. Laud						R. Northover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GB" sz="2000" b="1" dirty="0" smtClean="0"/>
              <a:t>M. Evans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Dale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N. Davison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“A” TEAM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000" b="1" dirty="0" smtClean="0"/>
              <a:t>The 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team was eventually run by Jeff Sargent who took charge after the</a:t>
            </a:r>
          </a:p>
          <a:p>
            <a:pPr eaLnBrk="1" hangingPunct="1">
              <a:buFontTx/>
              <a:buNone/>
            </a:pPr>
            <a:r>
              <a:rPr lang="en-GB" sz="2000" b="1" dirty="0" smtClean="0"/>
              <a:t>lack of volunteers. The season as a whole was below average but with one</a:t>
            </a:r>
          </a:p>
          <a:p>
            <a:pPr eaLnBrk="1" hangingPunct="1">
              <a:buFontTx/>
              <a:buNone/>
            </a:pPr>
            <a:r>
              <a:rPr lang="en-GB" sz="2000" b="1" dirty="0" smtClean="0"/>
              <a:t>high light of having reached the semi final of the Eric </a:t>
            </a:r>
            <a:r>
              <a:rPr lang="en-GB" sz="2000" b="1" smtClean="0"/>
              <a:t>Morris Cup.</a:t>
            </a:r>
            <a:endParaRPr lang="en-GB" sz="2000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September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1 v 5 Charlton on Otmoor  Res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Edgar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Saggers			Goal Scorers	C. Humphrey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Freeman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Humphrey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Roth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Jenkins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Kirby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R. Northover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M. Little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September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1 v 6  Middle Barton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Edgar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Wright			Goal Scorers	A. Freeman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O’Driscoll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Northover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Little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Freeman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R. Roth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1 v 10  Horse &amp; Groom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Edgar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Pete Gwynne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O’Driscoll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Hayle				Goal Scorers	C. Humphrey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Wright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Humphrey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Freeman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Blake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R. Roth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“A”  1 V 2  Chesterton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		Booked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Hayle				Goal Scorers	S. Hayle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O’Driscoll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Humphrey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B. Walton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Chappell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P. Woodcock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Away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Fritwell  7 v 3  Middleton “A”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Laud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Goal Scorers	P. Woodcock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O’Driscoll					M.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Hayle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T. King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Humphrey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October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 1982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GB" sz="2400" b="1" dirty="0" smtClean="0"/>
              <a:t>Lord Jersey Div II - Home</a:t>
            </a:r>
            <a:endParaRPr lang="en-US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Middleton “A”  5 v 3  </a:t>
            </a:r>
            <a:r>
              <a:rPr lang="en-GB" sz="2400" b="1" dirty="0" err="1" smtClean="0"/>
              <a:t>Heyford</a:t>
            </a:r>
            <a:r>
              <a:rPr lang="en-GB" sz="2400" b="1" dirty="0" smtClean="0"/>
              <a:t>  </a:t>
            </a:r>
            <a:r>
              <a:rPr lang="en-GB" sz="2400" b="1" dirty="0" err="1" smtClean="0"/>
              <a:t>Ath</a:t>
            </a:r>
            <a:r>
              <a:rPr lang="en-GB" sz="2400" b="1" dirty="0" smtClean="0"/>
              <a:t> Res                                         </a:t>
            </a:r>
            <a:r>
              <a:rPr lang="en-GB" sz="2800" b="1" dirty="0" smtClean="0"/>
              <a:t>         </a:t>
            </a:r>
            <a:r>
              <a:rPr lang="en-GB" sz="2000" b="1" dirty="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A. Coleman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Twynham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Lee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J. Sargent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D. Johnson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Hayle				Goal Scorers	P. Woodcock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Wait						S. Harris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M. O’Driscoll					C. Wait (Pen)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S. Harris						C. Jackson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C. Jackson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P. Woodcock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B. Walton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dirty="0" smtClean="0"/>
              <a:t>Sub- D. Ashburn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979</Words>
  <Application>Microsoft Office PowerPoint</Application>
  <PresentationFormat>On-screen Show (4:3)</PresentationFormat>
  <Paragraphs>523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MIDDLETON CHENEY</vt:lpstr>
      <vt:lpstr>“A” TEAM</vt:lpstr>
      <vt:lpstr>MIDDLETON CHENEY</vt:lpstr>
      <vt:lpstr>September 11th 1982  Lord Jersey Div II - Home</vt:lpstr>
      <vt:lpstr>September 18th 1982  Lord Jersey Div II - Home</vt:lpstr>
      <vt:lpstr>October 2nd  1982  Lord Jersey Div II - Home</vt:lpstr>
      <vt:lpstr>October 9th  1982  Lord Jersey Div II - Home</vt:lpstr>
      <vt:lpstr>October 16th  1982  Lord Jersey Div II - Away</vt:lpstr>
      <vt:lpstr>October 23rd  1982  Lord Jersey Div II - Home</vt:lpstr>
      <vt:lpstr>October 30th 1982  Lord Jersey Div II - Away</vt:lpstr>
      <vt:lpstr>November 6th 1982  Lord Jersey Div II - Away</vt:lpstr>
      <vt:lpstr>November 13th 1982  Lord Jersey Div II - Home</vt:lpstr>
      <vt:lpstr>November 20th 1982  Eric Morris Cup 1st Rd - Away</vt:lpstr>
      <vt:lpstr>November 27th 1982  Lord Jersey Div II - Away</vt:lpstr>
      <vt:lpstr>December 5th 1982  Lord Jersey Div II - Home</vt:lpstr>
      <vt:lpstr>December 18th 1982  Lord Jersey Div II - Home</vt:lpstr>
      <vt:lpstr>January 1st 1983  Lord Jersey Div II - Home</vt:lpstr>
      <vt:lpstr>January 15th 1983  Lord Jersey Div II - Home</vt:lpstr>
      <vt:lpstr>January 22nd 1983  Lord Jersey Div II - Away</vt:lpstr>
      <vt:lpstr>January 29th 1983  Eric Morris Cup 2nd Rd - Away</vt:lpstr>
      <vt:lpstr>February 5th 1983  Eric Morris Cup 2nd Rd Replay - Home</vt:lpstr>
      <vt:lpstr>February 19th 1983  Lord Jersey Div II - Away</vt:lpstr>
      <vt:lpstr>February 27th 1983  Arthur Crawford Cup - Away</vt:lpstr>
      <vt:lpstr>March 3rd 1983  Lord Jersey Div II - Away</vt:lpstr>
      <vt:lpstr>March 12th 1983  Lord Jersey Div II - Away</vt:lpstr>
      <vt:lpstr>March 19th 1983  Lord Jersey Div II - Away</vt:lpstr>
      <vt:lpstr>March 26th 1983  Lord Jersey Div II - Home</vt:lpstr>
      <vt:lpstr>April 2nd 1983  Lord Jersey Div II - Home</vt:lpstr>
      <vt:lpstr>April 16th 1983  Lord Jersey Div II - Away</vt:lpstr>
      <vt:lpstr>April 23rd 1983  Lord Jersey Div II - Home</vt:lpstr>
      <vt:lpstr>April 30th 1983  Eric Morris Cup Semi Final - ?</vt:lpstr>
      <vt:lpstr>May 10th 1983  Lord Jersey Div II - Away</vt:lpstr>
      <vt:lpstr>“A”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84</cp:revision>
  <dcterms:created xsi:type="dcterms:W3CDTF">2009-04-02T05:59:39Z</dcterms:created>
  <dcterms:modified xsi:type="dcterms:W3CDTF">2012-11-19T14:14:22Z</dcterms:modified>
</cp:coreProperties>
</file>